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02" r:id="rId3"/>
    <p:sldId id="281" r:id="rId4"/>
    <p:sldId id="303" r:id="rId5"/>
    <p:sldId id="261" r:id="rId6"/>
    <p:sldId id="304" r:id="rId7"/>
    <p:sldId id="279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88" d="100"/>
          <a:sy n="88" d="100"/>
        </p:scale>
        <p:origin x="-96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651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3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229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671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474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170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505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8354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96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3" cy="68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819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3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1228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84</cp:revision>
  <dcterms:created xsi:type="dcterms:W3CDTF">2015-10-23T13:28:32Z</dcterms:created>
  <dcterms:modified xsi:type="dcterms:W3CDTF">2017-01-26T10:51:16Z</dcterms:modified>
</cp:coreProperties>
</file>